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28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0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91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6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6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7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5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8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6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3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1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9803-21B5-44A5-BD3A-AAFC748C00D1}" type="datetimeFigureOut">
              <a:rPr lang="ru-RU" smtClean="0"/>
              <a:t>чт 26.05.22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2DE4F6-DC8D-4763-B770-69E6B5861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Лагерь Дневного</a:t>
            </a:r>
            <a:br>
              <a:rPr lang="ru-RU" dirty="0" smtClean="0"/>
            </a:br>
            <a:r>
              <a:rPr lang="ru-RU" dirty="0" smtClean="0"/>
              <a:t>Пребывания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Дорога героев</a:t>
            </a:r>
            <a:r>
              <a:rPr lang="ru-RU" dirty="0" smtClean="0"/>
              <a:t>»: фоторепортаж.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01-22 июня 2021</a:t>
            </a:r>
          </a:p>
          <a:p>
            <a:r>
              <a:rPr lang="ru-RU" dirty="0" smtClean="0"/>
              <a:t>Руководитель:.</a:t>
            </a:r>
            <a:endParaRPr lang="ru-RU" dirty="0" smtClean="0"/>
          </a:p>
          <a:p>
            <a:r>
              <a:rPr lang="ru-RU" dirty="0" smtClean="0"/>
              <a:t>Москвина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9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44510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362" y="680641"/>
            <a:ext cx="4352925" cy="32646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89200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6360" y="3973613"/>
            <a:ext cx="3296443" cy="24723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99"/>
            <a:ext cx="5160433" cy="3870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31" y="-130176"/>
            <a:ext cx="5554133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07" y="1804195"/>
            <a:ext cx="4736306" cy="4736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8132" y="3317434"/>
            <a:ext cx="3683505" cy="276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243" y="3347508"/>
            <a:ext cx="3649135" cy="27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6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517" y="3589112"/>
            <a:ext cx="3625203" cy="27189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" y="3135958"/>
            <a:ext cx="4793389" cy="3595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80" y="3135958"/>
            <a:ext cx="4793389" cy="35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010" y="3124653"/>
            <a:ext cx="4096656" cy="3072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01" y="2772229"/>
            <a:ext cx="3555603" cy="3936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64" y="1930400"/>
            <a:ext cx="4780038" cy="35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06" y="1223169"/>
            <a:ext cx="2908596" cy="3881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68" y="2673682"/>
            <a:ext cx="4816032" cy="361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3512" y="1433588"/>
            <a:ext cx="4153491" cy="31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50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10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Лагерь Дневного Пребывания  «Дорога героев»: фоторепортаж.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ЛДП «Дорога героев»</dc:title>
  <dc:creator>Пользователь</dc:creator>
  <cp:lastModifiedBy>Пользователь</cp:lastModifiedBy>
  <cp:revision>4</cp:revision>
  <dcterms:created xsi:type="dcterms:W3CDTF">2021-06-16T22:32:58Z</dcterms:created>
  <dcterms:modified xsi:type="dcterms:W3CDTF">2022-05-26T04:39:01Z</dcterms:modified>
</cp:coreProperties>
</file>