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32"/>
  </p:notesMasterIdLst>
  <p:sldIdLst>
    <p:sldId id="296" r:id="rId2"/>
    <p:sldId id="257" r:id="rId3"/>
    <p:sldId id="299" r:id="rId4"/>
    <p:sldId id="289" r:id="rId5"/>
    <p:sldId id="291" r:id="rId6"/>
    <p:sldId id="302" r:id="rId7"/>
    <p:sldId id="284" r:id="rId8"/>
    <p:sldId id="341" r:id="rId9"/>
    <p:sldId id="260" r:id="rId10"/>
    <p:sldId id="326" r:id="rId11"/>
    <p:sldId id="277" r:id="rId12"/>
    <p:sldId id="338" r:id="rId13"/>
    <p:sldId id="300" r:id="rId14"/>
    <p:sldId id="318" r:id="rId15"/>
    <p:sldId id="276" r:id="rId16"/>
    <p:sldId id="320" r:id="rId17"/>
    <p:sldId id="287" r:id="rId18"/>
    <p:sldId id="259" r:id="rId19"/>
    <p:sldId id="267" r:id="rId20"/>
    <p:sldId id="315" r:id="rId21"/>
    <p:sldId id="312" r:id="rId22"/>
    <p:sldId id="310" r:id="rId23"/>
    <p:sldId id="332" r:id="rId24"/>
    <p:sldId id="339" r:id="rId25"/>
    <p:sldId id="292" r:id="rId26"/>
    <p:sldId id="261" r:id="rId27"/>
    <p:sldId id="290" r:id="rId28"/>
    <p:sldId id="295" r:id="rId29"/>
    <p:sldId id="343" r:id="rId30"/>
    <p:sldId id="268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1" autoAdjust="0"/>
    <p:restoredTop sz="89680" autoAdjust="0"/>
  </p:normalViewPr>
  <p:slideViewPr>
    <p:cSldViewPr>
      <p:cViewPr>
        <p:scale>
          <a:sx n="66" d="100"/>
          <a:sy n="66" d="100"/>
        </p:scale>
        <p:origin x="-1290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86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078067-BF9E-4368-A7E5-FEB64AE19080}" type="datetimeFigureOut">
              <a:rPr lang="ru-RU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665816-4FA4-4F87-B519-E84C1F63C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86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Добра речь, коли в избе печь.</a:t>
            </a:r>
          </a:p>
          <a:p>
            <a:r>
              <a:rPr lang="ru-RU" dirty="0">
                <a:latin typeface="Arial" charset="0"/>
              </a:rPr>
              <a:t> Без этого предмета невозможно представить жизнь наших далёких предков. В печи готовили еду, она обогревала жилище, особенно в сильные морозы на печи спали. Её тепло спасало от многих болезней. Благодаря различным полочкам здесь хранилась посуда. Еда, приготовленная в русской печи необычайно вкусная, ароматная. Здесь можно приготовить и наваристый суп и кашу и выпечку и другое. </a:t>
            </a:r>
          </a:p>
          <a:p>
            <a:r>
              <a:rPr lang="ru-RU" dirty="0">
                <a:latin typeface="Arial" charset="0"/>
              </a:rPr>
              <a:t>А главное, что печь это то место в доме, вокруг которого постоянно находились люди.</a:t>
            </a:r>
          </a:p>
          <a:p>
            <a:r>
              <a:rPr lang="ru-RU" dirty="0">
                <a:latin typeface="Arial" charset="0"/>
              </a:rPr>
              <a:t> Не случайно в русских сказках главные герои то ездят на ней (Емеля), то спят (Илья Муромец).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Это чугуны- специальная прочная посуда для приготовления еды в печи.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>
                <a:latin typeface="Arial" charset="0"/>
              </a:rPr>
              <a:t>А теперь внимательно рассмотрим картинки. Какие сказки узнали?</a:t>
            </a:r>
          </a:p>
          <a:p>
            <a:r>
              <a:rPr lang="ru-RU">
                <a:latin typeface="Arial" charset="0"/>
              </a:rPr>
              <a:t>(Дети отвечают: Емеля из сказки «По щучьему велению», «Гуси- лебеди», «Жихарка», «Колобок»).</a:t>
            </a:r>
          </a:p>
          <a:p>
            <a:endParaRPr lang="ru-RU">
              <a:latin typeface="Arial" charset="0"/>
            </a:endParaRPr>
          </a:p>
          <a:p>
            <a:r>
              <a:rPr lang="ru-RU">
                <a:latin typeface="Arial" charset="0"/>
              </a:rPr>
              <a:t>На всех картинках изображена печь.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>
                <a:latin typeface="Arial" charset="0"/>
              </a:rPr>
              <a:t>А теперь отгадайте загадку.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Стол занимал в доме важное место.</a:t>
            </a:r>
          </a:p>
          <a:p>
            <a:r>
              <a:rPr lang="ru-RU" dirty="0">
                <a:latin typeface="Arial" charset="0"/>
              </a:rPr>
              <a:t>Вспоминайте, где он стоял?</a:t>
            </a:r>
          </a:p>
          <a:p>
            <a:r>
              <a:rPr lang="ru-RU" dirty="0">
                <a:latin typeface="Arial" charset="0"/>
              </a:rPr>
              <a:t>(Дети отвечают: «Красный угол»)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Ещё загадка.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Самовар берегли и передавали по наследству.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Рассмотрим предметы русского быта.</a:t>
            </a:r>
          </a:p>
          <a:p>
            <a:r>
              <a:rPr lang="ru-RU" dirty="0">
                <a:latin typeface="Arial" charset="0"/>
              </a:rPr>
              <a:t>Поиграем в игру « Что было раньше, а что теперь».</a:t>
            </a:r>
          </a:p>
          <a:p>
            <a:r>
              <a:rPr lang="ru-RU" dirty="0">
                <a:latin typeface="Arial" charset="0"/>
              </a:rPr>
              <a:t>Раньше еду готовили в чугуне, а теперь? (Дети отвечают: А теперь, в кастрюле, на сковороде.)</a:t>
            </a:r>
          </a:p>
          <a:p>
            <a:r>
              <a:rPr lang="ru-RU" dirty="0">
                <a:latin typeface="Arial" charset="0"/>
              </a:rPr>
              <a:t>Раньше огурцы солили в кадке, а теперь- в стеклянных банках.</a:t>
            </a:r>
          </a:p>
          <a:p>
            <a:r>
              <a:rPr lang="ru-RU" dirty="0">
                <a:latin typeface="Arial" charset="0"/>
              </a:rPr>
              <a:t>Раньше был ухват, а теперь он не нужен, используем прихватки из ткани.</a:t>
            </a:r>
          </a:p>
          <a:p>
            <a:r>
              <a:rPr lang="ru-RU" dirty="0">
                <a:latin typeface="Arial" charset="0"/>
              </a:rPr>
              <a:t>Раньше ребёнок спал в подвешенной к потолку колыбели, а теперь- спит в детской кроватке.</a:t>
            </a:r>
          </a:p>
          <a:p>
            <a:r>
              <a:rPr lang="ru-RU" dirty="0">
                <a:latin typeface="Arial" charset="0"/>
              </a:rPr>
              <a:t>Раньше продукты перемалывали, измельчали в ступе, а теперь есть специальные электрические миксеры, мясорубки.  </a:t>
            </a:r>
          </a:p>
          <a:p>
            <a:r>
              <a:rPr lang="ru-RU" dirty="0">
                <a:latin typeface="Arial" charset="0"/>
              </a:rPr>
              <a:t>Раньше ложки были деревянные, а теперь-  железные. Ещё есть вилки.</a:t>
            </a:r>
          </a:p>
          <a:p>
            <a:r>
              <a:rPr lang="ru-RU" dirty="0">
                <a:latin typeface="Arial" charset="0"/>
              </a:rPr>
              <a:t>Раньше бельё стирали в корыте, а теперь- в стиральной машине.</a:t>
            </a:r>
          </a:p>
          <a:p>
            <a:r>
              <a:rPr lang="ru-RU" dirty="0">
                <a:latin typeface="Arial" charset="0"/>
              </a:rPr>
              <a:t>Раньше еду готовили в печи, а теперь- на плите.</a:t>
            </a:r>
          </a:p>
          <a:p>
            <a:r>
              <a:rPr lang="ru-RU" dirty="0">
                <a:latin typeface="Arial" charset="0"/>
              </a:rPr>
              <a:t>Раньше жилище отапливали с помощью печи, а теперь нас греют батареи.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>
                <a:latin typeface="Arial" charset="0"/>
              </a:rPr>
              <a:t>Загадка.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Рубель- это деревянная доска с поперечными желобками. Его использовали для глажки так: наматывали бельё на валик и колотили по нему.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latin typeface="Arial" charset="0"/>
              </a:rPr>
              <a:t> </a:t>
            </a:r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Люди верили, что в каждой избе жил свой домовой – покровитель дома. Если в избе происходило что-то плохое, например пропадали вещи, то это списывали на проделки домового. Старались его удобрить, в тёмном уголке ставили мисочку с молоком. Если молоко исчезало, то домовой принял дар и больше не шалил, а вещи, что удивительно, находились.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>
                <a:latin typeface="Arial" charset="0"/>
              </a:rPr>
              <a:t>Внутри жилища всё было очень просто- ничего лишнего, только самое необходимое для жизни.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>
                <a:latin typeface="Arial" charset="0"/>
              </a:rPr>
              <a:t>Стены и потолки в русской избе не красили. В избе была одна комната – горница, она была и кухней и спальней.</a:t>
            </a:r>
          </a:p>
          <a:p>
            <a:r>
              <a:rPr lang="ru-RU">
                <a:latin typeface="Arial" charset="0"/>
              </a:rPr>
              <a:t> В избе находились деревянные предметы быта – стол, лавки, колыбель, полки для посуды. На полу могли лежать цветные половики или дорожки.</a:t>
            </a:r>
          </a:p>
          <a:p>
            <a:r>
              <a:rPr lang="ru-RU">
                <a:latin typeface="Arial" charset="0"/>
              </a:rPr>
              <a:t> Стол занимал главное место в доме. Угол, где он стоял назывался «красным», то есть самым важным, почётным. Стол покрывали скатертью, и за ним собиралась вся семья. У каждого за столом своё место. Центральное занимал глава дома – хозяин.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Мебель в русской избе: лавки, шкаф для посуды и сундук, где хранили одежду, да ценные вещи.</a:t>
            </a:r>
          </a:p>
          <a:p>
            <a:r>
              <a:rPr lang="ru-RU" dirty="0">
                <a:latin typeface="Arial" charset="0"/>
              </a:rPr>
              <a:t> Сундук – неотъемлемая часть предметов народного быта русского народа. Они могли быть как большими, так и маленькими. Самое главное, что они должны соответствовать нескольким требованиям: вместительность, прочность, художественное оформление.</a:t>
            </a:r>
          </a:p>
          <a:p>
            <a:r>
              <a:rPr lang="ru-RU" dirty="0">
                <a:latin typeface="Arial" charset="0"/>
              </a:rPr>
              <a:t>Если в семье рождалась девочка, то мать начинала собирать ей приданое, которое складывалось в сундук. Девушка, выходящая замуж, забирала его с собой в дом мужа.</a:t>
            </a:r>
          </a:p>
          <a:p>
            <a:r>
              <a:rPr lang="ru-RU" dirty="0">
                <a:latin typeface="Arial" charset="0"/>
              </a:rPr>
              <a:t> Существовало большое количество любопытных традиций, связанных с сундуком. Вот некоторые из них: девушкам нельзя было свой сундук кому-то дарить, иначе замуж не выйдет. Во время Масленицы открывать сундук было нельзя. Считалось, что так можно выпустить на волю своё богатство и удачу.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В «красном углу» отводилось место для икон (изображения святых).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>
                <a:latin typeface="Arial" charset="0"/>
              </a:rPr>
              <a:t>А теперь отгадайте загадку.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DE5A9E7D-11A7-4BC2-AABB-9BDE88035F5D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74330056-10A5-4EF4-AB6D-EECC610E2A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293242-626D-4F5E-888F-0C5630450764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6F338-D7F3-4E29-853A-7EA7DB431D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0FD56D-BCF3-435E-A6F7-C3A3A5172510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679C7F-EDC2-46E8-AA2E-4DC8A354C3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86509C19-B306-4B8C-A4C6-FAC2F5EF3C2B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610DDB8F-D66F-4EEF-94E6-660C6852D1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B42190D8-49F2-4DF2-8C25-F57BDB0FFD17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81310C07-FA24-4E6B-B98B-21B0A6E03C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7C562C-1725-4840-BA09-3B408FD67741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488D08-E7C5-4194-8C8B-5A8FC57E2A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C9F5FF-49EA-4AE0-835C-92CAABB315E3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B114B-978D-4247-8D28-18790E1303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81EAC676-87C2-462D-8B7E-A5552C8AC7C9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27CFEF99-2F94-4A46-80D9-81EA783530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921673-56CA-43DE-9C77-6E49737EB32D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905E-3798-4D16-B299-99193BC68A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1E1AB0F9-3E5D-43C6-A639-6509B76A0C1B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828649BF-35F3-413E-9A0C-58A93BBB0F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8AE02CE9-E4D9-470D-8A33-F05D4D9194C6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D7D94C37-6822-48B8-8C75-1D9B629124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1EAC676-87C2-462D-8B7E-A5552C8AC7C9}" type="datetimeFigureOut">
              <a:rPr lang="ru-RU" smtClean="0"/>
              <a:pPr>
                <a:defRPr/>
              </a:pPr>
              <a:t>10.05.2022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CFEF99-2F94-4A46-80D9-81EA783530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2"/>
          <p:cNvSpPr txBox="1">
            <a:spLocks noChangeArrowheads="1"/>
          </p:cNvSpPr>
          <p:nvPr/>
        </p:nvSpPr>
        <p:spPr bwMode="auto">
          <a:xfrm>
            <a:off x="1571625" y="3571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13314" name="Picture 7" descr="G:\хохлома\х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86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7" descr="G:\хохлома\х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88"/>
            <a:ext cx="92868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 descr="G:\хохлома\х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0" y="0"/>
            <a:ext cx="857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G:\хохлома\х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0" y="3786188"/>
            <a:ext cx="8572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40607" y="2447925"/>
            <a:ext cx="6791348" cy="13620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i="1" dirty="0" smtClean="0">
                <a:ln w="5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«Русская изба»</a:t>
            </a:r>
            <a:endParaRPr lang="ru-RU" sz="4000" i="1" dirty="0">
              <a:ln w="5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319" name="TextBox 14"/>
          <p:cNvSpPr txBox="1">
            <a:spLocks noChangeArrowheads="1"/>
          </p:cNvSpPr>
          <p:nvPr/>
        </p:nvSpPr>
        <p:spPr bwMode="auto">
          <a:xfrm>
            <a:off x="1785938" y="4214813"/>
            <a:ext cx="5500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latin typeface="Constant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4541" y="5805264"/>
            <a:ext cx="473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Выполнила: </a:t>
            </a:r>
            <a:r>
              <a:rPr lang="ru-RU" dirty="0" err="1" smtClean="0"/>
              <a:t>Косаковская</a:t>
            </a:r>
            <a:r>
              <a:rPr lang="ru-RU" dirty="0" smtClean="0"/>
              <a:t> Ольга Петровна </a:t>
            </a:r>
            <a:endParaRPr lang="ru-RU" dirty="0"/>
          </a:p>
        </p:txBody>
      </p:sp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."Милости просим, гости дорогие".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 дать представление о том, что такое музей; познакомить с бытом, обычаями, гостеприимством, вызвать интерес к культуре русского народа.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1524000"/>
            <a:ext cx="8496944" cy="4572000"/>
          </a:xfrm>
        </p:spPr>
        <p:txBody>
          <a:bodyPr>
            <a:norm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избе – изба, на избе – труба.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Зашумело в избе, загудело в трубе,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Видит пламя народ,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 тушить не </a:t>
            </a:r>
            <a:r>
              <a:rPr lang="ru-RU" sz="2800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идет</a:t>
            </a:r>
          </a:p>
          <a:p>
            <a:pPr algn="r">
              <a:buNone/>
              <a:defRPr/>
            </a:pPr>
            <a:r>
              <a:rPr lang="ru-RU" sz="2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 холодной печи не согреешься.</a:t>
            </a:r>
          </a:p>
          <a:p>
            <a:pPr algn="r">
              <a:buNone/>
              <a:defRPr/>
            </a:pPr>
            <a:r>
              <a:rPr lang="ru-RU" sz="2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Сижу подле печи да грею плечи</a:t>
            </a:r>
            <a:r>
              <a:rPr lang="ru-RU" sz="2800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ru-RU" sz="2800" dirty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85728"/>
            <a:ext cx="7559752" cy="13430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В каждой избе была печь, она не только обогревала избу, В ней пекли  хлеб готовили еду.</a:t>
            </a:r>
          </a:p>
        </p:txBody>
      </p:sp>
      <p:pic>
        <p:nvPicPr>
          <p:cNvPr id="35842" name="Содержимое 4" descr="97337916_4551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29678" y="2132856"/>
            <a:ext cx="4202101" cy="451358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" r="13474"/>
          <a:stretch/>
        </p:blipFill>
        <p:spPr bwMode="auto">
          <a:xfrm>
            <a:off x="4684726" y="2132855"/>
            <a:ext cx="432244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304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60648"/>
            <a:ext cx="7300938" cy="69986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ПЕЧЬ</a:t>
            </a:r>
          </a:p>
        </p:txBody>
      </p:sp>
      <p:pic>
        <p:nvPicPr>
          <p:cNvPr id="37890" name="Picture 4" descr="C:\Users\Пользователь\Desktop\Новая папка\img_1464_pech_2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412775"/>
            <a:ext cx="6803475" cy="509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Пользователь\Desktop\Новая папка\10061711330636833_f14_3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40386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 descr="C:\Users\Пользователь\Desktop\Новая папка\iCASX58X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838200"/>
            <a:ext cx="22098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 descr="C:\Users\Пользователь\Desktop\Новая папка\0013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276600"/>
            <a:ext cx="4572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 descr="C:\Users\Пользователь\Desktop\Новая папка\012laba0811240998049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2743200"/>
            <a:ext cx="2862263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 descr="C:\Users\Пользователь\Desktop\Новая папка\77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228600"/>
            <a:ext cx="2527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21088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>
                <a:solidFill>
                  <a:srgbClr val="FF0000"/>
                </a:solidFill>
              </a:rPr>
              <a:t>Загадка: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3568" y="2204864"/>
            <a:ext cx="7239000" cy="4241800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Под крышей четыре ножки,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крыше суп да ложки</a:t>
            </a: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583" y="0"/>
            <a:ext cx="8358246" cy="137784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СТОЛ занимал в доме важное место и служил для ежедневной или праздничной трапезы. </a:t>
            </a:r>
          </a:p>
        </p:txBody>
      </p:sp>
      <p:pic>
        <p:nvPicPr>
          <p:cNvPr id="48131" name="Picture 2" descr="C:\Users\123\Desktop\презентация изба\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3" y="1556792"/>
            <a:ext cx="799288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37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371600"/>
            <a:ext cx="8201025" cy="378559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3600" dirty="0"/>
          </a:p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Стоит бычок, </a:t>
            </a:r>
            <a:r>
              <a:rPr lang="ru-RU" sz="3600" dirty="0" err="1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подбоченивши</a:t>
            </a:r>
            <a:r>
              <a:rPr lang="ru-RU" sz="36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бочок,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Шипит и кипит, всем чай пить велит</a:t>
            </a:r>
          </a:p>
        </p:txBody>
      </p:sp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" y="676592"/>
            <a:ext cx="8243570" cy="5504815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185736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Самовар был предметом роскоши , а так же предметом первой необходимости</a:t>
            </a:r>
          </a:p>
        </p:txBody>
      </p:sp>
      <p:pic>
        <p:nvPicPr>
          <p:cNvPr id="54274" name="Содержимое 4" descr="89616864__0_8d90e_378de384_orig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361806" y="2132856"/>
            <a:ext cx="4314649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5" name="Picture 2" descr="C:\Users\123\Desktop\samovar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020888"/>
            <a:ext cx="2676525" cy="440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88843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133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Готовили пищу в чугунах, чай пили из самовара</a:t>
            </a:r>
          </a:p>
        </p:txBody>
      </p:sp>
      <p:pic>
        <p:nvPicPr>
          <p:cNvPr id="56322" name="Содержимое 6" descr="0b0a2e3fa4b523662842a7127ab93ddc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023144" y="1600200"/>
            <a:ext cx="7077248" cy="5069160"/>
          </a:xfrm>
        </p:spPr>
      </p:pic>
    </p:spTree>
  </p:cSld>
  <p:clrMapOvr>
    <a:masterClrMapping/>
  </p:clrMapOvr>
  <p:transition advTm="4883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7715200" cy="201622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Воду для самовара приносили вёдрами, при этом использовали коромысло</a:t>
            </a:r>
          </a:p>
        </p:txBody>
      </p:sp>
      <p:pic>
        <p:nvPicPr>
          <p:cNvPr id="58370" name="Содержимое 6" descr="63384028_1283158093_329a7053f9c6t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552" y="1700808"/>
            <a:ext cx="4017450" cy="2810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12802" r="10272"/>
          <a:stretch/>
        </p:blipFill>
        <p:spPr bwMode="auto">
          <a:xfrm>
            <a:off x="4788024" y="2996952"/>
            <a:ext cx="4074863" cy="3127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7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15200" cy="183556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1600" b="1" dirty="0" smtClean="0"/>
              <a:t>Цель: воспитание у дошкольников чувства патриотизма, как важнейшей духовно-нравственной и социальной ценности, знакомство с бытом и традициями русского народа.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/>
          </a:p>
        </p:txBody>
      </p:sp>
      <p:pic>
        <p:nvPicPr>
          <p:cNvPr id="15362" name="Содержимое 4" descr="Vnutrennyaya-otdelka-russkoy-izbyi-i-obustroystvo-dvora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187624" y="2492896"/>
            <a:ext cx="7056784" cy="4090165"/>
          </a:xfrm>
        </p:spPr>
      </p:pic>
    </p:spTree>
  </p:cSld>
  <p:clrMapOvr>
    <a:masterClrMapping/>
  </p:clrMapOvr>
  <p:transition advTm="486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Посуда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1943100"/>
            <a:ext cx="3048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943100"/>
            <a:ext cx="35528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32656"/>
            <a:ext cx="8196262" cy="1371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Горшки, кринки, миски</a:t>
            </a:r>
          </a:p>
        </p:txBody>
      </p:sp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768" y="1933575"/>
            <a:ext cx="63246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57166"/>
            <a:ext cx="814393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Предметы русского быта</a:t>
            </a:r>
          </a:p>
        </p:txBody>
      </p:sp>
      <p:pic>
        <p:nvPicPr>
          <p:cNvPr id="68611" name="Picture 5" descr="item_13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522413"/>
            <a:ext cx="7848103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2679" y="3645024"/>
            <a:ext cx="7773032" cy="7427168"/>
          </a:xfrm>
        </p:spPr>
        <p:txBody>
          <a:bodyPr>
            <a:normAutofit/>
          </a:bodyPr>
          <a:lstStyle/>
          <a:p>
            <a:pPr lvl="0" algn="ctr">
              <a:buClr>
                <a:srgbClr val="FE8637"/>
              </a:buClr>
              <a:buNone/>
              <a:defRPr/>
            </a:pPr>
            <a:r>
              <a:rPr lang="ru-RU" sz="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Влез на стол он из-под лавки,</a:t>
            </a:r>
          </a:p>
          <a:p>
            <a:pPr lvl="0" algn="ctr">
              <a:buClr>
                <a:srgbClr val="FE8637"/>
              </a:buClr>
              <a:buNone/>
              <a:defRPr/>
            </a:pPr>
            <a:r>
              <a:rPr lang="ru-RU" sz="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Осмотрелся на подставке,</a:t>
            </a:r>
          </a:p>
          <a:p>
            <a:pPr lvl="0" algn="ctr">
              <a:buClr>
                <a:srgbClr val="FE8637"/>
              </a:buClr>
              <a:buNone/>
              <a:defRPr/>
            </a:pPr>
            <a:r>
              <a:rPr lang="ru-RU" sz="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Гибким хвостиком вильнул,</a:t>
            </a:r>
          </a:p>
          <a:p>
            <a:pPr lvl="0" algn="ctr">
              <a:buClr>
                <a:srgbClr val="FE8637"/>
              </a:buClr>
              <a:buNone/>
              <a:defRPr/>
            </a:pPr>
            <a:r>
              <a:rPr lang="ru-RU" sz="800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Складки со штанов слизнул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4000" dirty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873125"/>
            <a:ext cx="5111750" cy="511175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404664"/>
            <a:ext cx="72390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Для глажки белья использовали рубель, позже чугунные утюги</a:t>
            </a:r>
          </a:p>
        </p:txBody>
      </p:sp>
      <p:pic>
        <p:nvPicPr>
          <p:cNvPr id="72706" name="Содержимое 4" descr="event-4090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355976" y="2636912"/>
            <a:ext cx="4572000" cy="4090987"/>
          </a:xfrm>
        </p:spPr>
      </p:pic>
      <p:pic>
        <p:nvPicPr>
          <p:cNvPr id="72707" name="Picture 2" descr="C:\Users\123\Desktop\20130705104337-996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714500"/>
            <a:ext cx="40305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117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938" y="332656"/>
            <a:ext cx="7239000" cy="123675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обязательным Занятием крестьянской женщины зимой было прядение</a:t>
            </a:r>
          </a:p>
        </p:txBody>
      </p:sp>
      <p:pic>
        <p:nvPicPr>
          <p:cNvPr id="80898" name="Содержимое 3" descr="0_27d20_817d4ecf_XL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788024" y="1844824"/>
            <a:ext cx="4171950" cy="4457700"/>
          </a:xfrm>
        </p:spPr>
      </p:pic>
      <p:pic>
        <p:nvPicPr>
          <p:cNvPr id="80899" name="Picture 3" descr="C:\Users\123\Desktop\NWsL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772816"/>
            <a:ext cx="442912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132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67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59489"/>
            <a:ext cx="3932579" cy="486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6" y="1196752"/>
            <a:ext cx="4006505" cy="482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117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Излюбленная одежда на Руси: рубахи да сарафаны</a:t>
            </a:r>
          </a:p>
        </p:txBody>
      </p:sp>
      <p:pic>
        <p:nvPicPr>
          <p:cNvPr id="89090" name="Содержимое 3" descr="_jpg_1358329695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292080" y="1628800"/>
            <a:ext cx="3672408" cy="5036770"/>
          </a:xfrm>
        </p:spPr>
      </p:pic>
      <p:pic>
        <p:nvPicPr>
          <p:cNvPr id="89091" name="Picture 2" descr="C:\Users\123\Desktop\image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628775"/>
            <a:ext cx="4681538" cy="504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73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4469"/>
            <a:ext cx="7410480" cy="164307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Хороводами да Частушками веселил народ душу русскую…</a:t>
            </a:r>
          </a:p>
        </p:txBody>
      </p:sp>
      <p:pic>
        <p:nvPicPr>
          <p:cNvPr id="91139" name="Picture 2" descr="C:\Users\123\Desktop\831845_3194-800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928813"/>
            <a:ext cx="44640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3" descr="C:\Users\123\Desktop\x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928938"/>
            <a:ext cx="3942428" cy="374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92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182789"/>
            <a:ext cx="7467600" cy="360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Очень весело у нас, мы танцуем все для вас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67168"/>
            <a:ext cx="3823593" cy="397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1.downloader.disk.yandex.ru/preview/d1f5986e6f87e79c3040d7fb90b552a84f797c1fdda4261f49dfcc3ef5b8d4d4/inf/_Z_YMgPMQT6vNexbMA5rSx410uaijvmqF71dy8ck6IoYzP2sflCsTKAswJKO3SzOCLA40Cx7HbfOha7P7b1lnw==?uid=779147928&amp;filename=IMG-f379c20e6adf3a34cc1c123957d1a2eb-V.jpg&amp;disposition=inline&amp;hash=&amp;limit=0&amp;content_type=image%2Fjpeg&amp;tknv=v2&amp;owner_uid=779147928&amp;size=1318x6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1.downloader.disk.yandex.ru/preview/d1f5986e6f87e79c3040d7fb90b552a84f797c1fdda4261f49dfcc3ef5b8d4d4/inf/_Z_YMgPMQT6vNexbMA5rSx410uaijvmqF71dy8ck6IoYzP2sflCsTKAswJKO3SzOCLA40Cx7HbfOha7P7b1lnw==?uid=779147928&amp;filename=IMG-f379c20e6adf3a34cc1c123957d1a2eb-V.jpg&amp;disposition=inline&amp;hash=&amp;limit=0&amp;content_type=image%2Fjpeg&amp;tknv=v2&amp;owner_uid=779147928&amp;size=1318x64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1.downloader.disk.yandex.ru/preview/d1f5986e6f87e79c3040d7fb90b552a84f797c1fdda4261f49dfcc3ef5b8d4d4/inf/_Z_YMgPMQT6vNexbMA5rSx410uaijvmqF71dy8ck6IoYzP2sflCsTKAswJKO3SzOCLA40Cx7HbfOha7P7b1lnw==?uid=779147928&amp;filename=IMG-f379c20e6adf3a34cc1c123957d1a2eb-V.jpg&amp;disposition=inline&amp;hash=&amp;limit=0&amp;content_type=image%2Fjpeg&amp;tknv=v2&amp;owner_uid=779147928&amp;size=1318x64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1.downloader.disk.yandex.ru/preview/d1f5986e6f87e79c3040d7fb90b552a84f797c1fdda4261f49dfcc3ef5b8d4d4/inf/_Z_YMgPMQT6vNexbMA5rSx410uaijvmqF71dy8ck6IoYzP2sflCsTKAswJKO3SzOCLA40Cx7HbfOha7P7b1lnw==?uid=779147928&amp;filename=IMG-f379c20e6adf3a34cc1c123957d1a2eb-V.jpg&amp;disposition=inline&amp;hash=&amp;limit=0&amp;content_type=image%2Fjpeg&amp;tknv=v2&amp;owner_uid=779147928&amp;size=1318x648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124744"/>
            <a:ext cx="4272000" cy="370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685578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357166"/>
            <a:ext cx="721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Haettenschweiler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+mj-lt"/>
              </a:rPr>
              <a:t>"Милости просим, гости дорогие".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Цель</a:t>
            </a:r>
            <a:r>
              <a:rPr lang="ru-RU" dirty="0" smtClean="0">
                <a:solidFill>
                  <a:srgbClr val="0070C0"/>
                </a:solidFill>
              </a:rPr>
              <a:t>: </a:t>
            </a:r>
            <a:r>
              <a:rPr lang="ru-RU" dirty="0" smtClean="0"/>
              <a:t>дать представление о том, что такое музей; познакомить с бытом, обычаями, гостеприимством, вызвать интерес к культуре русского народа.</a:t>
            </a:r>
          </a:p>
        </p:txBody>
      </p:sp>
      <p:pic>
        <p:nvPicPr>
          <p:cNvPr id="6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57364"/>
            <a:ext cx="4752528" cy="4739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34888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Спасибо за внимание</a:t>
            </a:r>
          </a:p>
        </p:txBody>
      </p:sp>
    </p:spTree>
  </p:cSld>
  <p:clrMapOvr>
    <a:masterClrMapping/>
  </p:clrMapOvr>
  <p:transition advTm="514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20047"/>
            <a:ext cx="8401080" cy="185738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563038" y="404664"/>
            <a:ext cx="7467600" cy="549322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«Наряд русских крестьян»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8" y="908720"/>
            <a:ext cx="72008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148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239000" cy="122413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В избе была одна комната- горница, она была и кухней и спальней.</a:t>
            </a:r>
          </a:p>
        </p:txBody>
      </p:sp>
      <p:pic>
        <p:nvPicPr>
          <p:cNvPr id="23554" name="Содержимое 5" descr="muzej_6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323528" y="2013037"/>
            <a:ext cx="4176464" cy="48481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623" y="1645236"/>
            <a:ext cx="4945377" cy="56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132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1" y="230784"/>
            <a:ext cx="8620046" cy="651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545" y="35609"/>
            <a:ext cx="7239000" cy="155679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</a:rPr>
              <a:t>Мебель в русской избе: лавки, шкаф для </a:t>
            </a:r>
            <a:r>
              <a:rPr lang="ru-RU" sz="3200" dirty="0" smtClean="0">
                <a:solidFill>
                  <a:srgbClr val="FF0000"/>
                </a:solidFill>
              </a:rPr>
              <a:t>посуды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7650" name="Содержимое 5" descr="8a5hCHXP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932040" y="4365105"/>
            <a:ext cx="3886200" cy="2304256"/>
          </a:xfrm>
        </p:spPr>
      </p:pic>
      <p:pic>
        <p:nvPicPr>
          <p:cNvPr id="27651" name="Picture 2" descr="C:\Users\123\Desktop\97338161_73830487_kre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1556792"/>
            <a:ext cx="600075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C:\Users\123\Desktop\i_rusk_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52" y="4394348"/>
            <a:ext cx="4104493" cy="2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382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Да сундук, где хранили одежду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7" y="1279748"/>
            <a:ext cx="5194077" cy="519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858675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239000" cy="109266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В каждой горнице был красный угол с иконами и лампадой</a:t>
            </a:r>
          </a:p>
        </p:txBody>
      </p:sp>
      <p:pic>
        <p:nvPicPr>
          <p:cNvPr id="29698" name="Содержимое 6" descr="krasnyjugol01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143000" y="1751012"/>
            <a:ext cx="6597352" cy="4948014"/>
          </a:xfrm>
        </p:spPr>
      </p:pic>
    </p:spTree>
  </p:cSld>
  <p:clrMapOvr>
    <a:masterClrMapping/>
  </p:clrMapOvr>
  <p:transition advTm="5678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2678</TotalTime>
  <Words>1025</Words>
  <Application>Microsoft Office PowerPoint</Application>
  <PresentationFormat>Экран (4:3)</PresentationFormat>
  <Paragraphs>85</Paragraphs>
  <Slides>30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Эркер</vt:lpstr>
      <vt:lpstr>«Русская изба»</vt:lpstr>
      <vt:lpstr>    Цель: воспитание у дошкольников чувства патриотизма, как важнейшей духовно-нравственной и социальной ценности, знакомство с бытом и традициями русского народа.   </vt:lpstr>
      <vt:lpstr>Презентация PowerPoint</vt:lpstr>
      <vt:lpstr> </vt:lpstr>
      <vt:lpstr>В избе была одна комната- горница, она была и кухней и спальней.</vt:lpstr>
      <vt:lpstr>Презентация PowerPoint</vt:lpstr>
      <vt:lpstr>Мебель в русской избе: лавки, шкаф для посуды</vt:lpstr>
      <vt:lpstr>Да сундук, где хранили одежду</vt:lpstr>
      <vt:lpstr>В каждой горнице был красный угол с иконами и лампадой</vt:lpstr>
      <vt:lpstr>Презентация PowerPoint</vt:lpstr>
      <vt:lpstr>В каждой избе была печь, она не только обогревала избу, В ней пекли  хлеб готовили еду.</vt:lpstr>
      <vt:lpstr>ПЕЧЬ</vt:lpstr>
      <vt:lpstr>Презентация PowerPoint</vt:lpstr>
      <vt:lpstr>Загадка: </vt:lpstr>
      <vt:lpstr>СТОЛ занимал в доме важное место и служил для ежедневной или праздничной трапезы. </vt:lpstr>
      <vt:lpstr>Презентация PowerPoint</vt:lpstr>
      <vt:lpstr>Самовар был предметом роскоши , а так же предметом первой необходимости</vt:lpstr>
      <vt:lpstr>Готовили пищу в чугунах, чай пили из самовара</vt:lpstr>
      <vt:lpstr>Воду для самовара приносили вёдрами, при этом использовали коромысло</vt:lpstr>
      <vt:lpstr>Посуда</vt:lpstr>
      <vt:lpstr>Горшки, кринки, миски</vt:lpstr>
      <vt:lpstr>Предметы русского быта</vt:lpstr>
      <vt:lpstr>Презентация PowerPoint</vt:lpstr>
      <vt:lpstr>Для глажки белья использовали рубель, позже чугунные утюги</vt:lpstr>
      <vt:lpstr> обязательным Занятием крестьянской женщины зимой было прядение</vt:lpstr>
      <vt:lpstr> </vt:lpstr>
      <vt:lpstr>Излюбленная одежда на Руси: рубахи да сарафаны</vt:lpstr>
      <vt:lpstr>Хороводами да Частушками веселил народ душу русскую…</vt:lpstr>
      <vt:lpstr>  Очень весело у нас, мы танцуем все для вас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«Быт Русской избы»</dc:title>
  <dc:creator>123</dc:creator>
  <cp:lastModifiedBy>MBDOU</cp:lastModifiedBy>
  <cp:revision>164</cp:revision>
  <dcterms:created xsi:type="dcterms:W3CDTF">2014-01-16T19:46:03Z</dcterms:created>
  <dcterms:modified xsi:type="dcterms:W3CDTF">2022-05-10T13:35:56Z</dcterms:modified>
</cp:coreProperties>
</file>