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70" r:id="rId5"/>
    <p:sldId id="264" r:id="rId6"/>
    <p:sldId id="268" r:id="rId7"/>
    <p:sldId id="294" r:id="rId8"/>
    <p:sldId id="271" r:id="rId9"/>
    <p:sldId id="276" r:id="rId10"/>
    <p:sldId id="272" r:id="rId11"/>
    <p:sldId id="258" r:id="rId12"/>
    <p:sldId id="274" r:id="rId13"/>
    <p:sldId id="285" r:id="rId14"/>
    <p:sldId id="277" r:id="rId15"/>
    <p:sldId id="284" r:id="rId16"/>
    <p:sldId id="282" r:id="rId17"/>
    <p:sldId id="278" r:id="rId18"/>
    <p:sldId id="266" r:id="rId19"/>
    <p:sldId id="279" r:id="rId20"/>
    <p:sldId id="281" r:id="rId21"/>
    <p:sldId id="267" r:id="rId22"/>
    <p:sldId id="260" r:id="rId23"/>
    <p:sldId id="283" r:id="rId24"/>
    <p:sldId id="289" r:id="rId25"/>
    <p:sldId id="288" r:id="rId26"/>
    <p:sldId id="287" r:id="rId27"/>
    <p:sldId id="286" r:id="rId28"/>
    <p:sldId id="275" r:id="rId29"/>
    <p:sldId id="292" r:id="rId30"/>
    <p:sldId id="293" r:id="rId31"/>
    <p:sldId id="291" r:id="rId32"/>
    <p:sldId id="290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18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23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68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5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0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050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25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524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04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67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807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D6F84-DB8B-4C9A-ABEF-7451598B3925}" type="datetimeFigureOut">
              <a:rPr lang="ru-RU" smtClean="0"/>
              <a:pPr/>
              <a:t>вт 02.08.22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1ADAD-E100-44CE-AB1E-B232490E1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4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6532" y="443345"/>
            <a:ext cx="11449696" cy="4506025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Проект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/>
              <a:t>Жизнь в </a:t>
            </a:r>
            <a:r>
              <a:rPr lang="ru-RU" b="1" dirty="0" smtClean="0"/>
              <a:t>строю-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/>
              <a:t>как в бою!»</a:t>
            </a:r>
            <a:br>
              <a:rPr lang="ru-RU" b="1" dirty="0"/>
            </a:br>
            <a:r>
              <a:rPr lang="ru-RU" sz="4800" b="1" dirty="0"/>
              <a:t>Отряд </a:t>
            </a:r>
            <a:r>
              <a:rPr lang="ru-RU" sz="4800" b="1" dirty="0" smtClean="0"/>
              <a:t>«</a:t>
            </a:r>
            <a:r>
              <a:rPr lang="ru-RU" sz="4400" b="1" dirty="0" smtClean="0"/>
              <a:t>Ратники Отечества</a:t>
            </a:r>
            <a:r>
              <a:rPr lang="ru-RU" sz="4400" b="1" dirty="0" smtClean="0"/>
              <a:t>»</a:t>
            </a: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949370"/>
            <a:ext cx="9913257" cy="1741715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/>
              <a:t>События и мероприятия</a:t>
            </a:r>
          </a:p>
          <a:p>
            <a:pPr algn="r"/>
            <a:r>
              <a:rPr lang="ru-RU" sz="2800" b="1" dirty="0" smtClean="0"/>
              <a:t> кадетского класса </a:t>
            </a:r>
          </a:p>
          <a:p>
            <a:pPr algn="r"/>
            <a:r>
              <a:rPr lang="ru-RU" sz="2800" b="1" dirty="0" smtClean="0"/>
              <a:t>в 2021-2022 учебном году.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8640" b="5883"/>
          <a:stretch/>
        </p:blipFill>
        <p:spPr>
          <a:xfrm>
            <a:off x="6660832" y="1012611"/>
            <a:ext cx="5255396" cy="257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6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Встреча с Героем России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1" y="1219200"/>
            <a:ext cx="6951615" cy="5213711"/>
          </a:xfrm>
        </p:spPr>
      </p:pic>
    </p:spTree>
    <p:extLst>
      <p:ext uri="{BB962C8B-B14F-4D97-AF65-F5344CB8AC3E}">
        <p14:creationId xmlns:p14="http://schemas.microsoft.com/office/powerpoint/2010/main" val="427348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	</a:t>
            </a:r>
            <a:r>
              <a:rPr lang="ru-RU" sz="5400" b="1" dirty="0" smtClean="0"/>
              <a:t>занятия клуба «Патриот»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1" y="2033443"/>
            <a:ext cx="326350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175" y="1347643"/>
            <a:ext cx="1818409" cy="2424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01" y="1749424"/>
            <a:ext cx="2244437" cy="2992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8" y="3757246"/>
            <a:ext cx="2019300" cy="27959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21" y="4114224"/>
            <a:ext cx="1727608" cy="24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7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smtClean="0"/>
              <a:t>Подготовка страниц проекта «Память поколений»</a:t>
            </a:r>
            <a:endParaRPr lang="ru-RU" sz="5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86" t="13317" r="56084" b="27613"/>
          <a:stretch/>
        </p:blipFill>
        <p:spPr>
          <a:xfrm>
            <a:off x="457202" y="1910592"/>
            <a:ext cx="3560616" cy="4737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937" y="1910592"/>
            <a:ext cx="6799037" cy="48223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13818" y="1825625"/>
            <a:ext cx="1239982" cy="58506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74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945" y="25160"/>
            <a:ext cx="6608619" cy="68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3964" y="365125"/>
            <a:ext cx="3539835" cy="471949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/>
              <a:t>Конкурс </a:t>
            </a:r>
            <a:br>
              <a:rPr lang="ru-RU" sz="6600" b="1" dirty="0" smtClean="0"/>
            </a:br>
            <a:r>
              <a:rPr lang="ru-RU" sz="6600" b="1" dirty="0" smtClean="0"/>
              <a:t/>
            </a:r>
            <a:br>
              <a:rPr lang="ru-RU" sz="6600" b="1" dirty="0" smtClean="0"/>
            </a:br>
            <a:r>
              <a:rPr lang="ru-RU" sz="6600" b="1" dirty="0" smtClean="0"/>
              <a:t>«Старт в</a:t>
            </a:r>
            <a:br>
              <a:rPr lang="ru-RU" sz="6600" b="1" dirty="0" smtClean="0"/>
            </a:br>
            <a:r>
              <a:rPr lang="ru-RU" sz="6600" b="1" dirty="0"/>
              <a:t/>
            </a:r>
            <a:br>
              <a:rPr lang="ru-RU" sz="6600" b="1" dirty="0"/>
            </a:br>
            <a:r>
              <a:rPr lang="ru-RU" sz="6600" b="1" dirty="0" smtClean="0"/>
              <a:t> науку»</a:t>
            </a:r>
            <a:endParaRPr lang="ru-RU" sz="6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077" y="365124"/>
            <a:ext cx="6685376" cy="553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5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8254" y="365125"/>
            <a:ext cx="2805545" cy="5273675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Конкурс</a:t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> </a:t>
            </a:r>
            <a:r>
              <a:rPr lang="ru-RU" sz="5400" b="1" dirty="0"/>
              <a:t>«Старт </a:t>
            </a:r>
            <a:r>
              <a:rPr lang="ru-RU" sz="5400" b="1" dirty="0" smtClean="0"/>
              <a:t>в</a:t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 </a:t>
            </a:r>
            <a:r>
              <a:rPr lang="ru-RU" sz="5400" b="1" dirty="0"/>
              <a:t>науку</a:t>
            </a:r>
            <a:r>
              <a:rPr lang="ru-RU" sz="5400" b="1" dirty="0" smtClean="0"/>
              <a:t>»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368" r="36821"/>
          <a:stretch/>
        </p:blipFill>
        <p:spPr>
          <a:xfrm>
            <a:off x="192604" y="99651"/>
            <a:ext cx="8023142" cy="610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48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0326" y="365125"/>
            <a:ext cx="3193473" cy="589713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/>
              <a:t>Конкурс</a:t>
            </a:r>
            <a:br>
              <a:rPr lang="ru-RU" sz="6600" b="1" dirty="0" smtClean="0"/>
            </a:br>
            <a:r>
              <a:rPr lang="ru-RU" sz="6600" b="1" dirty="0" smtClean="0"/>
              <a:t/>
            </a:r>
            <a:br>
              <a:rPr lang="ru-RU" sz="6600" b="1" dirty="0" smtClean="0"/>
            </a:br>
            <a:r>
              <a:rPr lang="ru-RU" sz="6600" b="1" dirty="0" smtClean="0"/>
              <a:t> </a:t>
            </a:r>
            <a:r>
              <a:rPr lang="ru-RU" sz="6600" b="1" dirty="0"/>
              <a:t>«Старт </a:t>
            </a:r>
            <a:r>
              <a:rPr lang="ru-RU" sz="6600" b="1" dirty="0" smtClean="0"/>
              <a:t/>
            </a:r>
            <a:br>
              <a:rPr lang="ru-RU" sz="6600" b="1" dirty="0" smtClean="0"/>
            </a:br>
            <a:r>
              <a:rPr lang="ru-RU" sz="6600" b="1" dirty="0" smtClean="0"/>
              <a:t/>
            </a:r>
            <a:br>
              <a:rPr lang="ru-RU" sz="6600" b="1" dirty="0" smtClean="0"/>
            </a:br>
            <a:r>
              <a:rPr lang="ru-RU" sz="6600" b="1" dirty="0" smtClean="0"/>
              <a:t>в </a:t>
            </a:r>
            <a:r>
              <a:rPr lang="ru-RU" sz="6600" b="1" dirty="0"/>
              <a:t>науку»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745" y="365125"/>
            <a:ext cx="4283371" cy="628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8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97" t="40510" r="1697" b="20327"/>
          <a:stretch/>
        </p:blipFill>
        <p:spPr>
          <a:xfrm>
            <a:off x="1220883" y="1"/>
            <a:ext cx="9855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32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•	</a:t>
            </a:r>
            <a:r>
              <a:rPr lang="ru-RU" sz="5300" b="1" dirty="0" smtClean="0"/>
              <a:t>экскурсии «Блокада», «Уран»</a:t>
            </a:r>
            <a:endParaRPr lang="ru-RU" sz="6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51" y="1455161"/>
            <a:ext cx="6647297" cy="4985473"/>
          </a:xfrm>
        </p:spPr>
      </p:pic>
    </p:spTree>
    <p:extLst>
      <p:ext uri="{BB962C8B-B14F-4D97-AF65-F5344CB8AC3E}">
        <p14:creationId xmlns:p14="http://schemas.microsoft.com/office/powerpoint/2010/main" val="31070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6541" t="66401"/>
          <a:stretch/>
        </p:blipFill>
        <p:spPr>
          <a:xfrm>
            <a:off x="3255818" y="365125"/>
            <a:ext cx="4572721" cy="62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5" y="180904"/>
            <a:ext cx="8589819" cy="6442364"/>
          </a:xfrm>
        </p:spPr>
      </p:pic>
    </p:spTree>
    <p:extLst>
      <p:ext uri="{BB962C8B-B14F-4D97-AF65-F5344CB8AC3E}">
        <p14:creationId xmlns:p14="http://schemas.microsoft.com/office/powerpoint/2010/main" val="38687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04" t="17903" b="33700"/>
          <a:stretch/>
        </p:blipFill>
        <p:spPr>
          <a:xfrm>
            <a:off x="838200" y="138546"/>
            <a:ext cx="10300855" cy="676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56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365125"/>
            <a:ext cx="5403273" cy="467793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•	</a:t>
            </a:r>
            <a:r>
              <a:rPr lang="ru-RU" sz="6000" b="1" dirty="0" smtClean="0"/>
              <a:t>краевая</a:t>
            </a:r>
            <a:br>
              <a:rPr lang="ru-RU" sz="6000" b="1" dirty="0" smtClean="0"/>
            </a:br>
            <a:r>
              <a:rPr lang="ru-RU" sz="6000" b="1" dirty="0" smtClean="0"/>
              <a:t> «Большая георгиевская игра»</a:t>
            </a:r>
            <a:endParaRPr lang="ru-RU" sz="6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72" y="205654"/>
            <a:ext cx="5347855" cy="6317673"/>
          </a:xfrm>
        </p:spPr>
      </p:pic>
    </p:spTree>
    <p:extLst>
      <p:ext uri="{BB962C8B-B14F-4D97-AF65-F5344CB8AC3E}">
        <p14:creationId xmlns:p14="http://schemas.microsoft.com/office/powerpoint/2010/main" val="337942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/>
              <a:t>Квест</a:t>
            </a:r>
            <a:r>
              <a:rPr lang="ru-RU" sz="5400" b="1" dirty="0" smtClean="0"/>
              <a:t> «Посмотри вверх!»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99" y="1330036"/>
            <a:ext cx="6891001" cy="5168251"/>
          </a:xfrm>
        </p:spPr>
      </p:pic>
    </p:spTree>
    <p:extLst>
      <p:ext uri="{BB962C8B-B14F-4D97-AF65-F5344CB8AC3E}">
        <p14:creationId xmlns:p14="http://schemas.microsoft.com/office/powerpoint/2010/main" val="178445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Лагерь «Дорога Героев»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5036" y="1246910"/>
            <a:ext cx="7301927" cy="5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24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764" y="295854"/>
            <a:ext cx="10515600" cy="6878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/>
              <a:t>Уральский танковый корпус – новая </a:t>
            </a:r>
            <a:r>
              <a:rPr lang="ru-RU" sz="4900" dirty="0" smtClean="0"/>
              <a:t>тема</a:t>
            </a:r>
            <a:endParaRPr lang="ru-RU" sz="49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6766" y="1288473"/>
            <a:ext cx="6761017" cy="50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19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1236" y="365125"/>
            <a:ext cx="4232564" cy="535680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Оружие на вес…</a:t>
            </a: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Тяжело!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819" y="295852"/>
            <a:ext cx="4772891" cy="636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11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747" y="142804"/>
            <a:ext cx="8747510" cy="656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05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744" y="258980"/>
            <a:ext cx="8539691" cy="640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86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45" y="119942"/>
            <a:ext cx="9025400" cy="6458802"/>
          </a:xfrm>
        </p:spPr>
      </p:pic>
    </p:spTree>
    <p:extLst>
      <p:ext uri="{BB962C8B-B14F-4D97-AF65-F5344CB8AC3E}">
        <p14:creationId xmlns:p14="http://schemas.microsoft.com/office/powerpoint/2010/main" val="4016318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>Акция «Подарок на 8 марта»</a:t>
            </a:r>
            <a:endParaRPr lang="ru-RU" sz="5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74" y="1191492"/>
            <a:ext cx="7049074" cy="5286806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96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•	</a:t>
            </a:r>
            <a:r>
              <a:rPr lang="ru-RU" b="1" dirty="0" smtClean="0"/>
              <a:t>встреча с офицерами – ракетчиками </a:t>
            </a:r>
            <a:br>
              <a:rPr lang="ru-RU" b="1" dirty="0" smtClean="0"/>
            </a:br>
            <a:r>
              <a:rPr lang="ru-RU" b="1" dirty="0" smtClean="0"/>
              <a:t>в г. Звездный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8318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5"/>
          <a:stretch/>
        </p:blipFill>
        <p:spPr>
          <a:xfrm>
            <a:off x="7744690" y="1822089"/>
            <a:ext cx="3886393" cy="450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9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6851" y="154348"/>
            <a:ext cx="4818297" cy="64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3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780" y="365125"/>
            <a:ext cx="8312727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59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ru-RU" b="1" dirty="0" smtClean="0"/>
              <a:t>Команда «Ратники Отечества» всегда в порядке!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910" y="1690688"/>
            <a:ext cx="6165273" cy="497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75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9191" r="49068" b="24467"/>
          <a:stretch/>
        </p:blipFill>
        <p:spPr>
          <a:xfrm>
            <a:off x="1101436" y="365125"/>
            <a:ext cx="4994564" cy="63408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14" y="312913"/>
            <a:ext cx="47434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•	</a:t>
            </a:r>
            <a:r>
              <a:rPr lang="ru-RU" sz="5300" b="1" dirty="0" smtClean="0"/>
              <a:t>участие в патриотической акции «Посылка солдату»</a:t>
            </a:r>
            <a:endParaRPr lang="ru-RU" sz="53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8" y="2299855"/>
            <a:ext cx="5751943" cy="43139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5" y="2299855"/>
            <a:ext cx="5751943" cy="43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129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sz="6000" b="1" dirty="0" smtClean="0"/>
              <a:t>лагерь «Бородино – 2021»</a:t>
            </a:r>
            <a:endParaRPr lang="ru-RU" sz="6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66" y="1399310"/>
            <a:ext cx="9445943" cy="530802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3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592" y="207819"/>
            <a:ext cx="8931102" cy="64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97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t="26598" r="31610" b="16278"/>
          <a:stretch/>
        </p:blipFill>
        <p:spPr>
          <a:xfrm>
            <a:off x="3685308" y="88814"/>
            <a:ext cx="4197928" cy="6547513"/>
          </a:xfrm>
        </p:spPr>
      </p:pic>
    </p:spTree>
    <p:extLst>
      <p:ext uri="{BB962C8B-B14F-4D97-AF65-F5344CB8AC3E}">
        <p14:creationId xmlns:p14="http://schemas.microsoft.com/office/powerpoint/2010/main" val="27723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492" t="65302" r="4169" b="1799"/>
          <a:stretch/>
        </p:blipFill>
        <p:spPr>
          <a:xfrm>
            <a:off x="3772549" y="215010"/>
            <a:ext cx="4646901" cy="639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65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65</Words>
  <Application>Microsoft Office PowerPoint</Application>
  <PresentationFormat>Широкоэкранный</PresentationFormat>
  <Paragraphs>21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 Проект  «Жизнь в строю-  как в бою!» Отряд «Ратники Отечества»</vt:lpstr>
      <vt:lpstr>Презентация PowerPoint</vt:lpstr>
      <vt:lpstr>• встреча с офицерами – ракетчиками  в г. Звездный</vt:lpstr>
      <vt:lpstr>Презентация PowerPoint</vt:lpstr>
      <vt:lpstr>• участие в патриотической акции «Посылка солдату»</vt:lpstr>
      <vt:lpstr> лагерь «Бородино – 2021»</vt:lpstr>
      <vt:lpstr>Презентация PowerPoint</vt:lpstr>
      <vt:lpstr>Презентация PowerPoint</vt:lpstr>
      <vt:lpstr>Презентация PowerPoint</vt:lpstr>
      <vt:lpstr>Встреча с Героем России</vt:lpstr>
      <vt:lpstr> занятия клуба «Патриот»</vt:lpstr>
      <vt:lpstr>Подготовка страниц проекта «Память поколений»</vt:lpstr>
      <vt:lpstr>Презентация PowerPoint</vt:lpstr>
      <vt:lpstr>Конкурс   «Старт в   науку»</vt:lpstr>
      <vt:lpstr>Конкурс   «Старт в   науку»</vt:lpstr>
      <vt:lpstr>Конкурс   «Старт   в науку»</vt:lpstr>
      <vt:lpstr>Презентация PowerPoint</vt:lpstr>
      <vt:lpstr>• экскурсии «Блокада», «Уран»</vt:lpstr>
      <vt:lpstr>Презентация PowerPoint</vt:lpstr>
      <vt:lpstr>Презентация PowerPoint</vt:lpstr>
      <vt:lpstr>• краевая  «Большая георгиевская игра»</vt:lpstr>
      <vt:lpstr>Квест «Посмотри вверх!»</vt:lpstr>
      <vt:lpstr>Лагерь «Дорога Героев»</vt:lpstr>
      <vt:lpstr>Уральский танковый корпус – новая тема</vt:lpstr>
      <vt:lpstr>Оружие на вес…  Тяжело!</vt:lpstr>
      <vt:lpstr>Презентация PowerPoint</vt:lpstr>
      <vt:lpstr>Презентация PowerPoint</vt:lpstr>
      <vt:lpstr>Презентация PowerPoint</vt:lpstr>
      <vt:lpstr>Акция «Подарок на 8 марта»</vt:lpstr>
      <vt:lpstr>Презентация PowerPoint</vt:lpstr>
      <vt:lpstr>Презентация PowerPoint</vt:lpstr>
      <vt:lpstr>Команда «Ратники Отечества» всегда в порядке!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16</cp:revision>
  <dcterms:created xsi:type="dcterms:W3CDTF">2022-02-25T12:28:36Z</dcterms:created>
  <dcterms:modified xsi:type="dcterms:W3CDTF">2022-08-02T07:55:06Z</dcterms:modified>
</cp:coreProperties>
</file>